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jd7+XeaLgb2K4bo/9sVAXpKix+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ED2116-33F7-4D79-B2E7-3AEAE267DB5C}">
  <a:tblStyle styleId="{31ED2116-33F7-4D79-B2E7-3AEAE267DB5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e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 Título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Objeto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cção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Duplo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22.jpg"/><Relationship Id="rId11" Type="http://schemas.openxmlformats.org/officeDocument/2006/relationships/image" Target="../media/image25.jpg"/><Relationship Id="rId10" Type="http://schemas.openxmlformats.org/officeDocument/2006/relationships/image" Target="../media/image31.jpg"/><Relationship Id="rId12" Type="http://schemas.openxmlformats.org/officeDocument/2006/relationships/image" Target="../media/image35.jpg"/><Relationship Id="rId9" Type="http://schemas.openxmlformats.org/officeDocument/2006/relationships/image" Target="../media/image36.jpg"/><Relationship Id="rId5" Type="http://schemas.openxmlformats.org/officeDocument/2006/relationships/image" Target="../media/image28.jpg"/><Relationship Id="rId6" Type="http://schemas.openxmlformats.org/officeDocument/2006/relationships/image" Target="../media/image30.jpg"/><Relationship Id="rId7" Type="http://schemas.openxmlformats.org/officeDocument/2006/relationships/image" Target="../media/image32.jpg"/><Relationship Id="rId8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4.jp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Relationship Id="rId8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image" Target="../media/image18.jpg"/><Relationship Id="rId6" Type="http://schemas.openxmlformats.org/officeDocument/2006/relationships/image" Target="../media/image7.png"/><Relationship Id="rId7" Type="http://schemas.openxmlformats.org/officeDocument/2006/relationships/image" Target="../media/image6.jp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D6E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8051259" y="4629234"/>
            <a:ext cx="3445766" cy="1485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03049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3059092" y="1321925"/>
            <a:ext cx="4242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MY MOVIE RECOMMENDATION SYSTEM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0489193" y="4621864"/>
            <a:ext cx="216049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CEDRIC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MARINA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PAULO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8475" y="1064175"/>
            <a:ext cx="6719574" cy="4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0" y="1923221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Actors Statistics (movies/ TV series)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2388" y="677694"/>
            <a:ext cx="5983941" cy="59098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1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1"/>
          <p:cNvSpPr/>
          <p:nvPr/>
        </p:nvSpPr>
        <p:spPr>
          <a:xfrm>
            <a:off x="21535" y="1923221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Countries produce more movies/series</a:t>
            </a:r>
            <a:endParaRPr sz="2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hawshank Redemption - Trailer - (1994) - HQ - YouTube"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0040" y="590559"/>
            <a:ext cx="1779861" cy="2564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Dark Knight – Wikipédia, a enciclopédia livre" id="182" name="Google Shape;1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1803" y="1113290"/>
            <a:ext cx="849459" cy="126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ception - Rotten Tomatoes" id="183" name="Google Shape;18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0654" y="1113290"/>
            <a:ext cx="946193" cy="126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ht Club (1999) - IMDb" id="184" name="Google Shape;18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54542" y="1113290"/>
            <a:ext cx="849459" cy="126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lp Fiction – Wikipédia, a enciclopédia livre" id="185" name="Google Shape;18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32613" y="1113290"/>
            <a:ext cx="849459" cy="1283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rest Gump – Wikipédia, a enciclopédia livre" id="186" name="Google Shape;186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5800" y="3776886"/>
            <a:ext cx="759235" cy="1266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Matrix (1999) - IMDb" id="187" name="Google Shape;187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03556" y="3772104"/>
            <a:ext cx="849459" cy="12764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Lord of the Rings: The Fellowship of the Ring – Wikipédia, a  enciclopédia livre" id="188" name="Google Shape;18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7210" y="3731751"/>
            <a:ext cx="907121" cy="1325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Lord of the Rings: The Return of the King – Wikipédia, a enciclopédia  livre" id="189" name="Google Shape;189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63539" y="3731751"/>
            <a:ext cx="935156" cy="1384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Godfather (1972) - IMDb" id="190" name="Google Shape;190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013484" y="3763637"/>
            <a:ext cx="933721" cy="132555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3158040" y="3200567"/>
            <a:ext cx="1876312" cy="76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2,489,727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9.3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1994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Minutes: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142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5915466" y="2438850"/>
            <a:ext cx="979733" cy="938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Num.votes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2,442,432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2008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Minutes: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152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2"/>
          <p:cNvSpPr txBox="1"/>
          <p:nvPr/>
        </p:nvSpPr>
        <p:spPr>
          <a:xfrm>
            <a:off x="7684437" y="2431187"/>
            <a:ext cx="979733" cy="938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Num.votes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2,191,693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Minutes: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148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9389400" y="2428828"/>
            <a:ext cx="979733" cy="938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Num.votes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1,960,728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1999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Minutes: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139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10967472" y="2452648"/>
            <a:ext cx="979733" cy="938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Num.votes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1,924,688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8.9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1994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Minutes: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154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2"/>
          <p:cNvSpPr txBox="1"/>
          <p:nvPr/>
        </p:nvSpPr>
        <p:spPr>
          <a:xfrm>
            <a:off x="4474379" y="5089196"/>
            <a:ext cx="979733" cy="938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Num.votes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1,923,671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1994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Minutes: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142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6103556" y="5197681"/>
            <a:ext cx="979733" cy="938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Num.votes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1,776,732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1999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Minutes: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136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7777210" y="5159203"/>
            <a:ext cx="979733" cy="938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Num.votes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1,743,718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Minutes: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178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9406387" y="5198037"/>
            <a:ext cx="979733" cy="938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Num.votes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1,722,424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8.9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Minutes: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11013484" y="5159202"/>
            <a:ext cx="979733" cy="938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Num.votes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1,717,256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9.2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1972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Minutes: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175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21535" y="1923221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Movies Statistics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5195975" y="300650"/>
            <a:ext cx="6142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1D1C1D"/>
                </a:solidFill>
                <a:highlight>
                  <a:srgbClr val="F8F8F8"/>
                </a:highlight>
              </a:rPr>
              <a:t>Top 10 movies with highest votes: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067" y="467090"/>
            <a:ext cx="4187251" cy="2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944" y="528214"/>
            <a:ext cx="4280586" cy="252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2007" y="3801797"/>
            <a:ext cx="4233523" cy="241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9834" y="3258206"/>
            <a:ext cx="4122382" cy="301155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25859" y="1923221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Movies Statistics </a:t>
            </a:r>
            <a:endParaRPr sz="2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(Top 10 movies)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type="title"/>
          </p:nvPr>
        </p:nvSpPr>
        <p:spPr>
          <a:xfrm>
            <a:off x="1858990" y="632995"/>
            <a:ext cx="10515600" cy="922135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2 movies between years 2018 and 2020:</a:t>
            </a:r>
            <a:endParaRPr/>
          </a:p>
        </p:txBody>
      </p:sp>
      <p:pic>
        <p:nvPicPr>
          <p:cNvPr id="219" name="Google Shape;2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843" y="1989739"/>
            <a:ext cx="1011856" cy="15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4"/>
          <p:cNvSpPr txBox="1"/>
          <p:nvPr/>
        </p:nvSpPr>
        <p:spPr>
          <a:xfrm>
            <a:off x="3190015" y="3731204"/>
            <a:ext cx="1618862" cy="600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 of 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940,798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/>
          </a:p>
        </p:txBody>
      </p:sp>
      <p:pic>
        <p:nvPicPr>
          <p:cNvPr id="221" name="Google Shape;2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2995" y="1989738"/>
            <a:ext cx="1319205" cy="15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4"/>
          <p:cNvSpPr txBox="1"/>
          <p:nvPr/>
        </p:nvSpPr>
        <p:spPr>
          <a:xfrm>
            <a:off x="4905141" y="3767034"/>
            <a:ext cx="1684068" cy="600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 of 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685,926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7.3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3637" y="1989738"/>
            <a:ext cx="1319205" cy="15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 txBox="1"/>
          <p:nvPr/>
        </p:nvSpPr>
        <p:spPr>
          <a:xfrm>
            <a:off x="6618958" y="3815881"/>
            <a:ext cx="1618862" cy="600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 of votes: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1,094,544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/>
          </a:p>
        </p:txBody>
      </p:sp>
      <p:pic>
        <p:nvPicPr>
          <p:cNvPr id="225" name="Google Shape;22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7616" y="4623238"/>
            <a:ext cx="1317787" cy="89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4"/>
          <p:cNvSpPr txBox="1"/>
          <p:nvPr/>
        </p:nvSpPr>
        <p:spPr>
          <a:xfrm>
            <a:off x="4941084" y="5751933"/>
            <a:ext cx="1510853" cy="600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 of 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435,572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7.4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/>
          </a:p>
        </p:txBody>
      </p:sp>
      <p:pic>
        <p:nvPicPr>
          <p:cNvPr id="227" name="Google Shape;22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8421" y="4438946"/>
            <a:ext cx="1171977" cy="134714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4"/>
          <p:cNvSpPr txBox="1"/>
          <p:nvPr/>
        </p:nvSpPr>
        <p:spPr>
          <a:xfrm>
            <a:off x="3157850" y="5751933"/>
            <a:ext cx="1684068" cy="600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 of 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960,530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8.4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/>
          </a:p>
        </p:txBody>
      </p:sp>
      <p:pic>
        <p:nvPicPr>
          <p:cNvPr id="229" name="Google Shape;22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19341" y="4648225"/>
            <a:ext cx="1362342" cy="89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4"/>
          <p:cNvSpPr txBox="1"/>
          <p:nvPr/>
        </p:nvSpPr>
        <p:spPr>
          <a:xfrm>
            <a:off x="6724333" y="5751933"/>
            <a:ext cx="1645837" cy="600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 of votes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284,654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/>
          </a:p>
        </p:txBody>
      </p:sp>
      <p:pic>
        <p:nvPicPr>
          <p:cNvPr descr="The Shawshank Redemption - Trailer - (1994) - HQ - YouTube" id="231" name="Google Shape;231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43206" y="2039131"/>
            <a:ext cx="2412232" cy="3475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4"/>
          <p:cNvSpPr txBox="1"/>
          <p:nvPr/>
        </p:nvSpPr>
        <p:spPr>
          <a:xfrm>
            <a:off x="8237820" y="5577941"/>
            <a:ext cx="5010153" cy="492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votes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2,487,195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Rating: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9.3</a:t>
            </a:r>
            <a:endParaRPr/>
          </a:p>
        </p:txBody>
      </p:sp>
      <p:sp>
        <p:nvSpPr>
          <p:cNvPr id="233" name="Google Shape;233;p14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25859" y="1923221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Movies Statistics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>
            <p:ph type="title"/>
          </p:nvPr>
        </p:nvSpPr>
        <p:spPr>
          <a:xfrm>
            <a:off x="2532533" y="597662"/>
            <a:ext cx="9170891" cy="132555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Averages</a:t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25859" y="1923221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Movies Statistics</a:t>
            </a:r>
            <a:endParaRPr/>
          </a:p>
        </p:txBody>
      </p:sp>
      <p:pic>
        <p:nvPicPr>
          <p:cNvPr id="242" name="Google Shape;2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469" y="1860853"/>
            <a:ext cx="5943000" cy="38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/>
          <p:nvPr/>
        </p:nvSpPr>
        <p:spPr>
          <a:xfrm>
            <a:off x="3388660" y="1004534"/>
            <a:ext cx="6624900" cy="4848900"/>
          </a:xfrm>
          <a:prstGeom prst="ellipse">
            <a:avLst/>
          </a:prstGeom>
          <a:solidFill>
            <a:srgbClr val="8296B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4400"/>
              <a:buFont typeface="Calibri"/>
              <a:buNone/>
            </a:pPr>
            <a:r>
              <a:rPr b="1" lang="en-US" sz="42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rPr>
              <a:t>RECOMMENDATION SYSTEM</a:t>
            </a:r>
            <a:endParaRPr sz="1200"/>
          </a:p>
        </p:txBody>
      </p:sp>
      <p:sp>
        <p:nvSpPr>
          <p:cNvPr id="248" name="Google Shape;248;p16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/>
          <p:nvPr/>
        </p:nvSpPr>
        <p:spPr>
          <a:xfrm>
            <a:off x="3841377" y="1105145"/>
            <a:ext cx="6177300" cy="4647600"/>
          </a:xfrm>
          <a:prstGeom prst="ellipse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6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THANK YOU!   </a:t>
            </a:r>
            <a:endParaRPr>
              <a:solidFill>
                <a:srgbClr val="1E4E79"/>
              </a:solidFill>
            </a:endParaRPr>
          </a:p>
        </p:txBody>
      </p:sp>
      <p:sp>
        <p:nvSpPr>
          <p:cNvPr id="254" name="Google Shape;254;p17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/>
          <p:nvPr/>
        </p:nvSpPr>
        <p:spPr>
          <a:xfrm>
            <a:off x="3881719" y="1107386"/>
            <a:ext cx="6136800" cy="4643100"/>
          </a:xfrm>
          <a:prstGeom prst="ellipse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6000"/>
              <a:buFont typeface="Calibri"/>
              <a:buNone/>
            </a:pPr>
            <a:r>
              <a:rPr b="1" lang="en-US" sz="6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QUESTIONS?  </a:t>
            </a: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3364396" y="325510"/>
            <a:ext cx="8456400" cy="6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What?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Movie Recommendation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When?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Weeks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How?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Machine Learning Algorithms to provide 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movie recommendation based on previous liked          movies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Whom?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Wild Code School Data Analysts </a:t>
            </a:r>
            <a:endParaRPr/>
          </a:p>
          <a:p>
            <a:pPr indent="-317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-3" y="1865875"/>
            <a:ext cx="3170700" cy="3011700"/>
          </a:xfrm>
          <a:prstGeom prst="ellipse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SCOPE OF THE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-3" y="1923146"/>
            <a:ext cx="3170700" cy="3011700"/>
          </a:xfrm>
          <a:prstGeom prst="ellipse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 CONTENT</a:t>
            </a:r>
            <a:endParaRPr sz="2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9435" y="1084729"/>
            <a:ext cx="8806153" cy="4688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330" y="948218"/>
            <a:ext cx="7923118" cy="4961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lhi Kumar – Filmes, Biografia e Listas na MUBI"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4665" y="4031394"/>
            <a:ext cx="1150236" cy="136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bhalekha Sudhakar: Age, Photos, Biography, Height, Birthday, Movies,  Latest News, Upcoming Movies - Filmiforest" id="110" name="Google Shape;11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9237" y="4031394"/>
            <a:ext cx="1152000" cy="1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5574" y="4031394"/>
            <a:ext cx="1152000" cy="136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ter Hobbs (actor) - Wikipedia" id="112" name="Google Shape;11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79270" y="4031394"/>
            <a:ext cx="1152000" cy="1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2966" y="4031394"/>
            <a:ext cx="1152000" cy="1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" y="1923146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Top 5 actors</a:t>
            </a:r>
            <a:endParaRPr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9212" y="952048"/>
            <a:ext cx="7987693" cy="49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3837" y="4081488"/>
            <a:ext cx="1152000" cy="133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8327" y="4117202"/>
            <a:ext cx="1151999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2817" y="4117202"/>
            <a:ext cx="11520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29605" y="4117202"/>
            <a:ext cx="11520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34889" y="4126166"/>
            <a:ext cx="1152001" cy="12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-3" y="1923146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Top 5 actresses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/>
        </p:nvSpPr>
        <p:spPr>
          <a:xfrm>
            <a:off x="7871012" y="6400800"/>
            <a:ext cx="1147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539" y="448931"/>
            <a:ext cx="7563678" cy="5960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0" y="1923221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Movies Professions Statistics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8614" y="613741"/>
            <a:ext cx="5178286" cy="32906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" name="Google Shape;141;p7"/>
          <p:cNvGraphicFramePr/>
          <p:nvPr/>
        </p:nvGraphicFramePr>
        <p:xfrm>
          <a:off x="4468000" y="49262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{31ED2116-33F7-4D79-B2E7-3AEAE267DB5C}</a:tableStyleId>
              </a:tblPr>
              <a:tblGrid>
                <a:gridCol w="2191750"/>
                <a:gridCol w="2191750"/>
                <a:gridCol w="2191750"/>
              </a:tblGrid>
              <a:tr h="40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Actor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Actress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Dead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69.59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72.83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Alive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52.68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49.67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2" name="Google Shape;142;p7"/>
          <p:cNvSpPr txBox="1"/>
          <p:nvPr/>
        </p:nvSpPr>
        <p:spPr>
          <a:xfrm>
            <a:off x="4527274" y="4214191"/>
            <a:ext cx="7136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Age Actor/Actress today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-6478" y="1923221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Actors Statistics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282" y="349209"/>
            <a:ext cx="8231906" cy="420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7764" y="4708791"/>
            <a:ext cx="126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4514" y="4703692"/>
            <a:ext cx="126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5934" y="4703692"/>
            <a:ext cx="126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67354" y="4703692"/>
            <a:ext cx="126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-6478" y="1923221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Actors Statistics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5045" y="980051"/>
            <a:ext cx="6622944" cy="489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/>
          <p:nvPr/>
        </p:nvSpPr>
        <p:spPr>
          <a:xfrm>
            <a:off x="0" y="0"/>
            <a:ext cx="1774200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0" y="1923221"/>
            <a:ext cx="3170700" cy="3011700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Actors Statistics (Age/ Category)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2021-11-09T11:02:40Z</dcterms:created>
  <dc:creator>paulo dantas</dc:creator>
</cp:coreProperties>
</file>